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1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36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54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15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451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010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8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496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44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646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42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57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hyperlink" Target="mailto:service.enfancejeunessse@mairie-dardilly.fr" TargetMode="External"/><Relationship Id="rId5" Type="http://schemas.openxmlformats.org/officeDocument/2006/relationships/image" Target="../media/image4.png"/><Relationship Id="rId10" Type="http://schemas.openxmlformats.org/officeDocument/2006/relationships/hyperlink" Target="mailto:m.abougit@mairie-dardilly.fr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BA52CB84-BB8C-A236-5C69-5F5A2126F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61"/>
            <a:ext cx="9906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FC5966-1860-181F-6BFD-6B019DA1C2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534" y="65884"/>
            <a:ext cx="1491066" cy="15219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DBF476-B4CE-1B52-F178-D14B15FD2CD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5563" y="5481777"/>
            <a:ext cx="1156608" cy="11566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7C7F8EC-9BFF-A719-3BBE-3C3F0504B420}"/>
              </a:ext>
            </a:extLst>
          </p:cNvPr>
          <p:cNvSpPr txBox="1"/>
          <p:nvPr/>
        </p:nvSpPr>
        <p:spPr>
          <a:xfrm>
            <a:off x="2424010" y="155260"/>
            <a:ext cx="6205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>
                <a:latin typeface="Fairwater Script" panose="02000507000000020003" pitchFamily="2" charset="0"/>
              </a:rPr>
              <a:t>Planning des mercredis </a:t>
            </a:r>
          </a:p>
          <a:p>
            <a:pPr algn="ctr"/>
            <a:r>
              <a:rPr lang="fr-FR" sz="2800" b="1" u="sng" dirty="0">
                <a:latin typeface="Fairwater Script" panose="02000507000000020003" pitchFamily="2" charset="0"/>
              </a:rPr>
              <a:t>Septembre – Octobre 2026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FA0AB1-7AD3-8B64-33F3-E555CD543865}"/>
              </a:ext>
            </a:extLst>
          </p:cNvPr>
          <p:cNvSpPr txBox="1"/>
          <p:nvPr/>
        </p:nvSpPr>
        <p:spPr>
          <a:xfrm>
            <a:off x="5327551" y="1211163"/>
            <a:ext cx="3397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02/09</a:t>
            </a:r>
            <a:r>
              <a:rPr lang="fr-FR" sz="1600" dirty="0">
                <a:latin typeface="Fairwater Script" panose="02000507000000020003" pitchFamily="2" charset="0"/>
              </a:rPr>
              <a:t> : </a:t>
            </a:r>
            <a:endParaRPr lang="fr-FR" sz="11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Bienvenue au centre de loisirs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A33BBF-DC66-1EB3-777A-C7FF40F0245E}"/>
              </a:ext>
            </a:extLst>
          </p:cNvPr>
          <p:cNvSpPr txBox="1"/>
          <p:nvPr/>
        </p:nvSpPr>
        <p:spPr>
          <a:xfrm>
            <a:off x="1024153" y="1453804"/>
            <a:ext cx="4502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09/09</a:t>
            </a:r>
            <a:r>
              <a:rPr lang="fr-FR" sz="1600" dirty="0">
                <a:latin typeface="Fairwater Script" panose="02000507000000020003" pitchFamily="2" charset="0"/>
              </a:rPr>
              <a:t> : </a:t>
            </a:r>
            <a:endParaRPr lang="fr-FR" sz="9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Cycles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du Japon, l’Antiquité et jeux de ballons 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Poule / Renard / Vipère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5A532F-0D86-6D37-82F8-C1B70C7BAC18}"/>
              </a:ext>
            </a:extLst>
          </p:cNvPr>
          <p:cNvSpPr txBox="1"/>
          <p:nvPr/>
        </p:nvSpPr>
        <p:spPr>
          <a:xfrm>
            <a:off x="5486399" y="2198350"/>
            <a:ext cx="42826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16/09</a:t>
            </a:r>
            <a:r>
              <a:rPr lang="fr-FR" sz="1600" dirty="0">
                <a:latin typeface="Fairwater Script" panose="02000507000000020003" pitchFamily="2" charset="0"/>
              </a:rPr>
              <a:t> : </a:t>
            </a:r>
            <a:endParaRPr lang="fr-FR" sz="12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Cycles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du Japon, l’Antiquité et jeux de ballons 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Sagamore et attrape-drapeaux</a:t>
            </a:r>
          </a:p>
          <a:p>
            <a:pPr algn="ctr"/>
            <a:endParaRPr lang="fr-FR" u="sng" dirty="0">
              <a:latin typeface="Fairwater Script" panose="02000507000000020003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3D4709-DE95-86B9-86F4-729F5F6BEE78}"/>
              </a:ext>
            </a:extLst>
          </p:cNvPr>
          <p:cNvSpPr txBox="1"/>
          <p:nvPr/>
        </p:nvSpPr>
        <p:spPr>
          <a:xfrm>
            <a:off x="299878" y="2670348"/>
            <a:ext cx="3592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23/09</a:t>
            </a:r>
            <a:r>
              <a:rPr lang="fr-FR" sz="1600" b="1" dirty="0">
                <a:latin typeface="Fairwater Script" panose="02000507000000020003" pitchFamily="2" charset="0"/>
              </a:rPr>
              <a:t> </a:t>
            </a:r>
            <a:r>
              <a:rPr lang="fr-FR" sz="1600" dirty="0">
                <a:latin typeface="Fairwater Script" panose="02000507000000020003" pitchFamily="2" charset="0"/>
              </a:rPr>
              <a:t>: </a:t>
            </a:r>
            <a:endParaRPr lang="fr-FR" sz="12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Cycles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du Japon, l’Antiquité et jeux de ballons 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Zombie V2</a:t>
            </a:r>
          </a:p>
          <a:p>
            <a:pPr algn="ctr"/>
            <a:endParaRPr lang="fr-FR" sz="1600" dirty="0">
              <a:latin typeface="Fairwater Script" panose="02000507000000020003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009008-261A-C41D-69D7-41F963439308}"/>
              </a:ext>
            </a:extLst>
          </p:cNvPr>
          <p:cNvSpPr txBox="1"/>
          <p:nvPr/>
        </p:nvSpPr>
        <p:spPr>
          <a:xfrm>
            <a:off x="5526944" y="3488548"/>
            <a:ext cx="421492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30/09</a:t>
            </a:r>
            <a:r>
              <a:rPr lang="fr-FR" sz="1600" dirty="0">
                <a:latin typeface="Fairwater Script" panose="02000507000000020003" pitchFamily="2" charset="0"/>
              </a:rPr>
              <a:t> :</a:t>
            </a:r>
            <a:endParaRPr lang="fr-FR" sz="12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Cycles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du Japon, l’Antiquité et jeux de ballons 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Douanier contrebandier</a:t>
            </a:r>
          </a:p>
          <a:p>
            <a:pPr algn="ctr"/>
            <a:endParaRPr lang="fr-FR" u="sng" dirty="0">
              <a:latin typeface="Fairwater Script" panose="02000507000000020003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A67F5C-FB8B-231B-5171-9E27589CE844}"/>
              </a:ext>
            </a:extLst>
          </p:cNvPr>
          <p:cNvSpPr txBox="1"/>
          <p:nvPr/>
        </p:nvSpPr>
        <p:spPr>
          <a:xfrm>
            <a:off x="610926" y="4047247"/>
            <a:ext cx="48754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07/10</a:t>
            </a:r>
            <a:r>
              <a:rPr lang="fr-FR" sz="1600" b="1" dirty="0">
                <a:latin typeface="Fairwater Script" panose="02000507000000020003" pitchFamily="2" charset="0"/>
              </a:rPr>
              <a:t> </a:t>
            </a:r>
            <a:r>
              <a:rPr lang="fr-FR" sz="1600" dirty="0">
                <a:latin typeface="Fairwater Script" panose="02000507000000020003" pitchFamily="2" charset="0"/>
              </a:rPr>
              <a:t>: </a:t>
            </a:r>
            <a:endParaRPr lang="fr-FR" sz="12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Cycles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du Japon, l’Antiquité et jeux de ballons  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Medley jeux TV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2ED52-A49F-F759-8CA4-C3EE92C41703}"/>
              </a:ext>
            </a:extLst>
          </p:cNvPr>
          <p:cNvSpPr txBox="1"/>
          <p:nvPr/>
        </p:nvSpPr>
        <p:spPr>
          <a:xfrm>
            <a:off x="4884636" y="5174001"/>
            <a:ext cx="2651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14/10</a:t>
            </a:r>
            <a:r>
              <a:rPr lang="fr-FR" sz="1600" b="1" dirty="0">
                <a:latin typeface="Fairwater Script" panose="02000507000000020003" pitchFamily="2" charset="0"/>
              </a:rPr>
              <a:t> :</a:t>
            </a:r>
          </a:p>
          <a:p>
            <a:endParaRPr lang="fr-FR" sz="1200" b="1" u="sng" dirty="0">
              <a:latin typeface="Fairwater Script" panose="02000507000000020003" pitchFamily="2" charset="0"/>
            </a:endParaRPr>
          </a:p>
          <a:p>
            <a:pPr algn="ctr"/>
            <a:r>
              <a:rPr lang="fr-FR" sz="1600" b="1" dirty="0">
                <a:latin typeface="Fairwater Script" panose="02000507000000020003" pitchFamily="2" charset="0"/>
              </a:rPr>
              <a:t>Fêtons les vacances !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9CD1AB1-AA25-FEAC-954E-C18D1063F8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382" y="191820"/>
            <a:ext cx="1013355" cy="91754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6CF9144-5CF0-9B90-9664-C677D9997AF2}"/>
              </a:ext>
            </a:extLst>
          </p:cNvPr>
          <p:cNvSpPr txBox="1"/>
          <p:nvPr/>
        </p:nvSpPr>
        <p:spPr>
          <a:xfrm>
            <a:off x="502734" y="627427"/>
            <a:ext cx="75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7030A0"/>
                </a:solidFill>
              </a:rPr>
              <a:t>Ce1</a:t>
            </a:r>
          </a:p>
          <a:p>
            <a:pPr algn="ctr"/>
            <a:r>
              <a:rPr lang="fr-FR" b="1" dirty="0">
                <a:solidFill>
                  <a:srgbClr val="7030A0"/>
                </a:solidFill>
              </a:rPr>
              <a:t>Ce2</a:t>
            </a:r>
          </a:p>
        </p:txBody>
      </p:sp>
      <p:pic>
        <p:nvPicPr>
          <p:cNvPr id="2" name="Picture 2" descr="Afficher l'image d'origine">
            <a:extLst>
              <a:ext uri="{FF2B5EF4-FFF2-40B4-BE49-F238E27FC236}">
                <a16:creationId xmlns:a16="http://schemas.microsoft.com/office/drawing/2014/main" id="{1E394F5D-97D8-2217-F2A1-9EAF8B087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162" y="6198392"/>
            <a:ext cx="1608277" cy="48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AFE97C4-7A09-D0BA-83EF-E264EFC88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492" y="214414"/>
            <a:ext cx="394884" cy="54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9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6D006A-8247-2137-1EA4-847BF6304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3976" y="162821"/>
            <a:ext cx="928623" cy="51505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1ACE1B-5253-C83D-3C3F-721387ED21E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47" t="5981" r="15252" b="10854"/>
          <a:stretch>
            <a:fillRect/>
          </a:stretch>
        </p:blipFill>
        <p:spPr>
          <a:xfrm>
            <a:off x="7467601" y="4953177"/>
            <a:ext cx="2438400" cy="189586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8CC08AC-B726-1530-38CD-9CF9CF9AECED}"/>
              </a:ext>
            </a:extLst>
          </p:cNvPr>
          <p:cNvSpPr txBox="1"/>
          <p:nvPr/>
        </p:nvSpPr>
        <p:spPr>
          <a:xfrm>
            <a:off x="7745299" y="5246768"/>
            <a:ext cx="2084789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Direction</a:t>
            </a:r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 :</a:t>
            </a:r>
          </a:p>
          <a:p>
            <a:endParaRPr lang="fr-FR" sz="9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Max </a:t>
            </a:r>
            <a:r>
              <a:rPr lang="fr-FR" sz="1200" dirty="0" err="1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Abougit</a:t>
            </a:r>
            <a:endParaRPr lang="fr-FR" sz="12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  <a:hlinkClick r:id="rId10"/>
              </a:rPr>
              <a:t>m.abougit@mairie-dardilly.fr</a:t>
            </a:r>
            <a:endParaRPr lang="fr-FR" sz="12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endParaRPr lang="fr-FR" sz="7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Lieu</a:t>
            </a:r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 : </a:t>
            </a: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22 chemin de la </a:t>
            </a:r>
            <a:r>
              <a:rPr lang="fr-FR" sz="1200" dirty="0" err="1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Beffe</a:t>
            </a:r>
            <a:endParaRPr lang="fr-FR" sz="12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69570 Dardilly</a:t>
            </a: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04 78 48 83 95</a:t>
            </a:r>
          </a:p>
          <a:p>
            <a:endParaRPr lang="fr-FR" sz="11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endParaRPr lang="fr-FR" sz="1100" dirty="0"/>
          </a:p>
          <a:p>
            <a:endParaRPr lang="fr-FR" sz="1050" dirty="0"/>
          </a:p>
          <a:p>
            <a:endParaRPr lang="fr-FR" sz="1050" dirty="0"/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0FC841A0-ACCA-45B2-1169-88995C99CC6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47" t="5981" r="15252" b="10854"/>
          <a:stretch>
            <a:fillRect/>
          </a:stretch>
        </p:blipFill>
        <p:spPr>
          <a:xfrm>
            <a:off x="3314057" y="5580849"/>
            <a:ext cx="1686605" cy="131134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1E32BB8E-68C5-6B4A-0055-BB47E4B7FE44}"/>
              </a:ext>
            </a:extLst>
          </p:cNvPr>
          <p:cNvSpPr txBox="1"/>
          <p:nvPr/>
        </p:nvSpPr>
        <p:spPr>
          <a:xfrm>
            <a:off x="3382433" y="5816390"/>
            <a:ext cx="15705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Horaires </a:t>
            </a:r>
          </a:p>
          <a:p>
            <a:pPr algn="ctr"/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d’accueil</a:t>
            </a:r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 :</a:t>
            </a:r>
          </a:p>
          <a:p>
            <a:pPr algn="ctr"/>
            <a:endParaRPr lang="fr-FR" sz="12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7h30 – 9h30</a:t>
            </a: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16h30 – 18h30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CC36072-D5B1-AC17-A485-306F4120331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47" t="5981" r="15252" b="10854"/>
          <a:stretch>
            <a:fillRect/>
          </a:stretch>
        </p:blipFill>
        <p:spPr>
          <a:xfrm>
            <a:off x="75912" y="5110941"/>
            <a:ext cx="2235488" cy="173809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9628C8F-CC8D-8F4E-315B-BEE212CBC0BC}"/>
              </a:ext>
            </a:extLst>
          </p:cNvPr>
          <p:cNvSpPr txBox="1"/>
          <p:nvPr/>
        </p:nvSpPr>
        <p:spPr>
          <a:xfrm>
            <a:off x="299878" y="5319873"/>
            <a:ext cx="201152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Inscriptions</a:t>
            </a:r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 : </a:t>
            </a:r>
          </a:p>
          <a:p>
            <a:endParaRPr lang="fr-FR" sz="7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- Mme Malaisé</a:t>
            </a: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04 78 35 04 07</a:t>
            </a:r>
          </a:p>
          <a:p>
            <a:r>
              <a:rPr lang="fr-FR" sz="5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-</a:t>
            </a: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- Mme Vassal </a:t>
            </a: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04 78 35 85 06</a:t>
            </a: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Mail : </a:t>
            </a:r>
            <a:r>
              <a:rPr lang="fr-FR" sz="1100" dirty="0" err="1">
                <a:latin typeface="Fairwater Script" panose="020F0502020204030204" pitchFamily="2" charset="0"/>
                <a:cs typeface="Dreaming Outloud Script Pro" panose="020F0502020204030204" pitchFamily="66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service.enfancejeunesse</a:t>
            </a:r>
            <a:endParaRPr lang="fr-FR" sz="1100" dirty="0">
              <a:latin typeface="Fairwater Script" panose="020F0502020204030204" pitchFamily="2" charset="0"/>
              <a:cs typeface="Dreaming Outloud Script Pro" panose="020F0502020204030204" pitchFamily="66" charset="0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@mairie-dardilly,fr</a:t>
            </a:r>
            <a:endParaRPr lang="fr-FR" sz="11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endParaRPr lang="fr-FR" sz="11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86249BA-B446-4FE0-1543-C8B326328A9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671" y="1720703"/>
            <a:ext cx="930791" cy="93079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BDB453E-D0AD-6AAB-4E09-A5F89A2BC7D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32760" y="2629840"/>
            <a:ext cx="1354218" cy="135421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2DD943D-8251-3B14-9CCC-764422F2A215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0604" y="4379496"/>
            <a:ext cx="837597" cy="7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863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1808</TotalTime>
  <Words>196</Words>
  <Application>Microsoft Office PowerPoint</Application>
  <PresentationFormat>Format A4 (210 x 297 mm)</PresentationFormat>
  <Paragraphs>49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Fairwater Script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MILLAUD Alexandra</dc:creator>
  <cp:lastModifiedBy>VASSAL Véronique</cp:lastModifiedBy>
  <cp:revision>14</cp:revision>
  <dcterms:created xsi:type="dcterms:W3CDTF">2026-08-27T14:24:23Z</dcterms:created>
  <dcterms:modified xsi:type="dcterms:W3CDTF">2026-09-14T13:45:23Z</dcterms:modified>
</cp:coreProperties>
</file>