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52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7187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6366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1549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1159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5451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3010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87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2496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0442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3646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42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B87B69-DF8E-47B0-B80E-3958BE0AB86E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ACEA9C-434B-41AA-A44F-445053606D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5576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hyperlink" Target="mailto:service.enfancejeunessse@mairie-dardilly.fr" TargetMode="External"/><Relationship Id="rId5" Type="http://schemas.openxmlformats.org/officeDocument/2006/relationships/image" Target="../media/image4.png"/><Relationship Id="rId10" Type="http://schemas.openxmlformats.org/officeDocument/2006/relationships/hyperlink" Target="mailto:m.abougit@mairie-dardilly.fr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BA52CB84-BB8C-A236-5C69-5F5A2126F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961"/>
            <a:ext cx="9906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6FC5966-1860-181F-6BFD-6B019DA1C2D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4534" y="65884"/>
            <a:ext cx="1491066" cy="15219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DBF476-B4CE-1B52-F178-D14B15FD2CD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45563" y="5481777"/>
            <a:ext cx="1156608" cy="115660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7C7F8EC-9BFF-A719-3BBE-3C3F0504B420}"/>
              </a:ext>
            </a:extLst>
          </p:cNvPr>
          <p:cNvSpPr txBox="1"/>
          <p:nvPr/>
        </p:nvSpPr>
        <p:spPr>
          <a:xfrm>
            <a:off x="2424010" y="155260"/>
            <a:ext cx="62058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u="sng" dirty="0">
                <a:latin typeface="Fairwater Script" panose="02000507000000020003" pitchFamily="2" charset="0"/>
              </a:rPr>
              <a:t>Planning des mercredis </a:t>
            </a:r>
          </a:p>
          <a:p>
            <a:pPr algn="ctr"/>
            <a:r>
              <a:rPr lang="fr-FR" sz="2800" b="1" u="sng" dirty="0">
                <a:latin typeface="Fairwater Script" panose="02000507000000020003" pitchFamily="2" charset="0"/>
              </a:rPr>
              <a:t>Septembre – Octobre 2026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AFA0AB1-7AD3-8B64-33F3-E555CD543865}"/>
              </a:ext>
            </a:extLst>
          </p:cNvPr>
          <p:cNvSpPr txBox="1"/>
          <p:nvPr/>
        </p:nvSpPr>
        <p:spPr>
          <a:xfrm>
            <a:off x="5154637" y="1300257"/>
            <a:ext cx="33977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latin typeface="Fairwater Script" panose="02000507000000020003" pitchFamily="2" charset="0"/>
              </a:rPr>
              <a:t>Mercredi 02/09</a:t>
            </a:r>
            <a:r>
              <a:rPr lang="fr-FR" sz="1600" dirty="0">
                <a:latin typeface="Fairwater Script" panose="02000507000000020003" pitchFamily="2" charset="0"/>
              </a:rPr>
              <a:t> : </a:t>
            </a:r>
          </a:p>
          <a:p>
            <a:pPr algn="ctr"/>
            <a:endParaRPr lang="fr-FR" sz="1100" dirty="0">
              <a:latin typeface="Fairwater Script" panose="02000507000000020003" pitchFamily="2" charset="0"/>
            </a:endParaRPr>
          </a:p>
          <a:p>
            <a:pPr algn="ctr"/>
            <a:r>
              <a:rPr lang="fr-FR" sz="1600" dirty="0">
                <a:latin typeface="Fairwater Script" panose="02000507000000020003" pitchFamily="2" charset="0"/>
              </a:rPr>
              <a:t>Bienvenue au centre de loisirs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A33BBF-DC66-1EB3-777A-C7FF40F0245E}"/>
              </a:ext>
            </a:extLst>
          </p:cNvPr>
          <p:cNvSpPr txBox="1"/>
          <p:nvPr/>
        </p:nvSpPr>
        <p:spPr>
          <a:xfrm>
            <a:off x="728056" y="1245192"/>
            <a:ext cx="45027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latin typeface="Fairwater Script" panose="02000507000000020003" pitchFamily="2" charset="0"/>
              </a:rPr>
              <a:t>Mercredi 09/09</a:t>
            </a:r>
            <a:r>
              <a:rPr lang="fr-FR" sz="1600" dirty="0">
                <a:latin typeface="Fairwater Script" panose="02000507000000020003" pitchFamily="2" charset="0"/>
              </a:rPr>
              <a:t> : </a:t>
            </a:r>
          </a:p>
          <a:p>
            <a:pPr algn="ctr"/>
            <a:endParaRPr lang="fr-FR" sz="1200" dirty="0">
              <a:latin typeface="Fairwater Script" panose="02000507000000020003" pitchFamily="2" charset="0"/>
            </a:endParaRPr>
          </a:p>
          <a:p>
            <a:pPr algn="ctr"/>
            <a:r>
              <a:rPr lang="fr-FR" sz="1600" i="1" dirty="0">
                <a:latin typeface="Fairwater Script" panose="02000507000000020003" pitchFamily="2" charset="0"/>
              </a:rPr>
              <a:t>Journée </a:t>
            </a:r>
          </a:p>
          <a:p>
            <a:pPr algn="ctr"/>
            <a:r>
              <a:rPr lang="fr-FR" sz="1600" i="1" dirty="0">
                <a:latin typeface="Fairwater Script" panose="02000507000000020003" pitchFamily="2" charset="0"/>
              </a:rPr>
              <a:t>Fais ton choix</a:t>
            </a:r>
            <a:endParaRPr lang="fr-FR" sz="1600" dirty="0">
              <a:latin typeface="Fairwater Script" panose="02000507000000020003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E5A532F-0D86-6D37-82F8-C1B70C7BAC18}"/>
              </a:ext>
            </a:extLst>
          </p:cNvPr>
          <p:cNvSpPr txBox="1"/>
          <p:nvPr/>
        </p:nvSpPr>
        <p:spPr>
          <a:xfrm>
            <a:off x="5486400" y="2379641"/>
            <a:ext cx="428265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latin typeface="Fairwater Script" panose="02000507000000020003" pitchFamily="2" charset="0"/>
              </a:rPr>
              <a:t>Mercredi 16/09</a:t>
            </a:r>
            <a:r>
              <a:rPr lang="fr-FR" sz="1600" dirty="0">
                <a:latin typeface="Fairwater Script" panose="02000507000000020003" pitchFamily="2" charset="0"/>
              </a:rPr>
              <a:t> : </a:t>
            </a:r>
          </a:p>
          <a:p>
            <a:pPr algn="ctr"/>
            <a:endParaRPr lang="fr-FR" sz="1200" dirty="0">
              <a:latin typeface="Fairwater Script" panose="02000507000000020003" pitchFamily="2" charset="0"/>
            </a:endParaRPr>
          </a:p>
          <a:p>
            <a:pPr algn="ctr"/>
            <a:r>
              <a:rPr lang="fr-FR" sz="1600" i="1" dirty="0">
                <a:latin typeface="Fairwater Script" panose="02000507000000020003" pitchFamily="2" charset="0"/>
              </a:rPr>
              <a:t>Cycle d’activité </a:t>
            </a:r>
            <a:r>
              <a:rPr lang="fr-FR" sz="1600" dirty="0">
                <a:latin typeface="Fairwater Script" panose="02000507000000020003" pitchFamily="2" charset="0"/>
              </a:rPr>
              <a:t>: A la découverte des Pokémons</a:t>
            </a:r>
          </a:p>
          <a:p>
            <a:pPr algn="ctr"/>
            <a:r>
              <a:rPr lang="fr-FR" sz="1600" dirty="0">
                <a:latin typeface="Fairwater Script" panose="02000507000000020003" pitchFamily="2" charset="0"/>
              </a:rPr>
              <a:t>Après-midi : Loup-garou et Capture Pokéball</a:t>
            </a:r>
          </a:p>
          <a:p>
            <a:pPr algn="ctr"/>
            <a:endParaRPr lang="fr-FR" u="sng" dirty="0">
              <a:latin typeface="Fairwater Script" panose="02000507000000020003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83D4709-DE95-86B9-86F4-729F5F6BEE78}"/>
              </a:ext>
            </a:extLst>
          </p:cNvPr>
          <p:cNvSpPr txBox="1"/>
          <p:nvPr/>
        </p:nvSpPr>
        <p:spPr>
          <a:xfrm>
            <a:off x="290491" y="2495380"/>
            <a:ext cx="450279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latin typeface="Fairwater Script" panose="02000507000000020003" pitchFamily="2" charset="0"/>
              </a:rPr>
              <a:t>Mercredi 23/09</a:t>
            </a:r>
            <a:r>
              <a:rPr lang="fr-FR" sz="1600" b="1" dirty="0">
                <a:latin typeface="Fairwater Script" panose="02000507000000020003" pitchFamily="2" charset="0"/>
              </a:rPr>
              <a:t> </a:t>
            </a:r>
            <a:r>
              <a:rPr lang="fr-FR" sz="1600" dirty="0">
                <a:latin typeface="Fairwater Script" panose="02000507000000020003" pitchFamily="2" charset="0"/>
              </a:rPr>
              <a:t>: </a:t>
            </a:r>
          </a:p>
          <a:p>
            <a:pPr algn="ctr"/>
            <a:endParaRPr lang="fr-FR" sz="1200" dirty="0">
              <a:latin typeface="Fairwater Script" panose="02000507000000020003" pitchFamily="2" charset="0"/>
            </a:endParaRPr>
          </a:p>
          <a:p>
            <a:pPr algn="ctr"/>
            <a:r>
              <a:rPr lang="fr-FR" sz="1600" i="1" dirty="0">
                <a:latin typeface="Fairwater Script" panose="02000507000000020003" pitchFamily="2" charset="0"/>
              </a:rPr>
              <a:t>Cycle d’activité </a:t>
            </a:r>
            <a:r>
              <a:rPr lang="fr-FR" sz="1600" dirty="0">
                <a:latin typeface="Fairwater Script" panose="02000507000000020003" pitchFamily="2" charset="0"/>
              </a:rPr>
              <a:t>: A la découverte des Pokémons</a:t>
            </a:r>
          </a:p>
          <a:p>
            <a:pPr algn="ctr"/>
            <a:r>
              <a:rPr lang="fr-FR" sz="1600" dirty="0">
                <a:latin typeface="Fairwater Script" panose="02000507000000020003" pitchFamily="2" charset="0"/>
              </a:rPr>
              <a:t>Après-midi :  Jeu de ronde et combat Pokémon</a:t>
            </a:r>
          </a:p>
          <a:p>
            <a:pPr algn="ctr"/>
            <a:endParaRPr lang="fr-FR" sz="1600" dirty="0">
              <a:latin typeface="Fairwater Script" panose="02000507000000020003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D009008-261A-C41D-69D7-41F963439308}"/>
              </a:ext>
            </a:extLst>
          </p:cNvPr>
          <p:cNvSpPr txBox="1"/>
          <p:nvPr/>
        </p:nvSpPr>
        <p:spPr>
          <a:xfrm>
            <a:off x="5554132" y="3740877"/>
            <a:ext cx="4214925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latin typeface="Fairwater Script" panose="02000507000000020003" pitchFamily="2" charset="0"/>
              </a:rPr>
              <a:t>Mercredi 30/09</a:t>
            </a:r>
            <a:r>
              <a:rPr lang="fr-FR" sz="1600" dirty="0">
                <a:latin typeface="Fairwater Script" panose="02000507000000020003" pitchFamily="2" charset="0"/>
              </a:rPr>
              <a:t> :</a:t>
            </a:r>
          </a:p>
          <a:p>
            <a:pPr algn="ctr"/>
            <a:r>
              <a:rPr lang="fr-FR" sz="1200" dirty="0">
                <a:latin typeface="Fairwater Script" panose="02000507000000020003" pitchFamily="2" charset="0"/>
              </a:rPr>
              <a:t> </a:t>
            </a:r>
          </a:p>
          <a:p>
            <a:pPr algn="ctr"/>
            <a:r>
              <a:rPr lang="fr-FR" sz="1600" i="1" dirty="0">
                <a:latin typeface="Fairwater Script" panose="02000507000000020003" pitchFamily="2" charset="0"/>
              </a:rPr>
              <a:t>Cycle d’activité </a:t>
            </a:r>
            <a:r>
              <a:rPr lang="fr-FR" sz="1600" dirty="0">
                <a:latin typeface="Fairwater Script" panose="02000507000000020003" pitchFamily="2" charset="0"/>
              </a:rPr>
              <a:t>: A la découverte des Pokémons</a:t>
            </a:r>
          </a:p>
          <a:p>
            <a:pPr algn="ctr"/>
            <a:r>
              <a:rPr lang="fr-FR" sz="1600" dirty="0">
                <a:latin typeface="Fairwater Script" panose="02000507000000020003" pitchFamily="2" charset="0"/>
              </a:rPr>
              <a:t>Après-midi : Etoiles en papier vitrail et parcours Pokémon</a:t>
            </a:r>
          </a:p>
          <a:p>
            <a:pPr algn="ctr"/>
            <a:endParaRPr lang="fr-FR" u="sng" dirty="0">
              <a:latin typeface="Fairwater Script" panose="02000507000000020003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CA67F5C-FB8B-231B-5171-9E27589CE844}"/>
              </a:ext>
            </a:extLst>
          </p:cNvPr>
          <p:cNvSpPr txBox="1"/>
          <p:nvPr/>
        </p:nvSpPr>
        <p:spPr>
          <a:xfrm>
            <a:off x="452078" y="4005498"/>
            <a:ext cx="48754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latin typeface="Fairwater Script" panose="02000507000000020003" pitchFamily="2" charset="0"/>
              </a:rPr>
              <a:t>Mercredi 07/10</a:t>
            </a:r>
            <a:r>
              <a:rPr lang="fr-FR" sz="1600" b="1" dirty="0">
                <a:latin typeface="Fairwater Script" panose="02000507000000020003" pitchFamily="2" charset="0"/>
              </a:rPr>
              <a:t> </a:t>
            </a:r>
            <a:r>
              <a:rPr lang="fr-FR" sz="1600" dirty="0">
                <a:latin typeface="Fairwater Script" panose="02000507000000020003" pitchFamily="2" charset="0"/>
              </a:rPr>
              <a:t>: </a:t>
            </a:r>
          </a:p>
          <a:p>
            <a:pPr algn="ctr"/>
            <a:endParaRPr lang="fr-FR" sz="1200" dirty="0">
              <a:latin typeface="Fairwater Script" panose="02000507000000020003" pitchFamily="2" charset="0"/>
            </a:endParaRPr>
          </a:p>
          <a:p>
            <a:pPr algn="ctr"/>
            <a:r>
              <a:rPr lang="fr-FR" sz="1600" i="1" dirty="0">
                <a:latin typeface="Fairwater Script" panose="02000507000000020003" pitchFamily="2" charset="0"/>
              </a:rPr>
              <a:t>Cycle d’activité </a:t>
            </a:r>
            <a:r>
              <a:rPr lang="fr-FR" sz="1600" dirty="0">
                <a:latin typeface="Fairwater Script" panose="02000507000000020003" pitchFamily="2" charset="0"/>
              </a:rPr>
              <a:t>: A la découverte des Pokémons</a:t>
            </a:r>
          </a:p>
          <a:p>
            <a:pPr algn="ctr"/>
            <a:r>
              <a:rPr lang="fr-FR" sz="1600" dirty="0">
                <a:latin typeface="Fairwater Script" panose="02000507000000020003" pitchFamily="2" charset="0"/>
              </a:rPr>
              <a:t>Après-midi : Jeux cache-cache et sauve le pokémon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D2ED52-A49F-F759-8CA4-C3EE92C41703}"/>
              </a:ext>
            </a:extLst>
          </p:cNvPr>
          <p:cNvSpPr txBox="1"/>
          <p:nvPr/>
        </p:nvSpPr>
        <p:spPr>
          <a:xfrm>
            <a:off x="4914900" y="5354355"/>
            <a:ext cx="26513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u="sng" dirty="0">
                <a:latin typeface="Fairwater Script" panose="02000507000000020003" pitchFamily="2" charset="0"/>
              </a:rPr>
              <a:t>Mercredi 14/10</a:t>
            </a:r>
            <a:r>
              <a:rPr lang="fr-FR" sz="1600" b="1" dirty="0">
                <a:latin typeface="Fairwater Script" panose="02000507000000020003" pitchFamily="2" charset="0"/>
              </a:rPr>
              <a:t> :</a:t>
            </a:r>
          </a:p>
          <a:p>
            <a:endParaRPr lang="fr-FR" sz="1200" b="1" u="sng" dirty="0">
              <a:latin typeface="Fairwater Script" panose="02000507000000020003" pitchFamily="2" charset="0"/>
            </a:endParaRPr>
          </a:p>
          <a:p>
            <a:pPr algn="ctr"/>
            <a:r>
              <a:rPr lang="fr-FR" sz="1600" b="1" dirty="0">
                <a:latin typeface="Fairwater Script" panose="02000507000000020003" pitchFamily="2" charset="0"/>
              </a:rPr>
              <a:t>Fêtons les vacances !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A9CD1AB1-AA25-FEAC-954E-C18D1063F8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7382" y="191820"/>
            <a:ext cx="1013355" cy="917547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86CF9144-5CF0-9B90-9664-C677D9997AF2}"/>
              </a:ext>
            </a:extLst>
          </p:cNvPr>
          <p:cNvSpPr txBox="1"/>
          <p:nvPr/>
        </p:nvSpPr>
        <p:spPr>
          <a:xfrm>
            <a:off x="517657" y="745304"/>
            <a:ext cx="758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7030A0"/>
                </a:solidFill>
              </a:rPr>
              <a:t>CP</a:t>
            </a:r>
          </a:p>
        </p:txBody>
      </p:sp>
      <p:pic>
        <p:nvPicPr>
          <p:cNvPr id="2" name="Picture 2" descr="Afficher l'image d'origine">
            <a:extLst>
              <a:ext uri="{FF2B5EF4-FFF2-40B4-BE49-F238E27FC236}">
                <a16:creationId xmlns:a16="http://schemas.microsoft.com/office/drawing/2014/main" id="{1E394F5D-97D8-2217-F2A1-9EAF8B087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162" y="6198392"/>
            <a:ext cx="1608277" cy="482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2AFE97C4-7A09-D0BA-83EF-E264EFC88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492" y="214414"/>
            <a:ext cx="394884" cy="542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9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E6D006A-8247-2137-1EA4-847BF6304D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3976" y="162821"/>
            <a:ext cx="928623" cy="51505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31ACE1B-5253-C83D-3C3F-721387ED21E0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047" t="5981" r="15252" b="10854"/>
          <a:stretch>
            <a:fillRect/>
          </a:stretch>
        </p:blipFill>
        <p:spPr>
          <a:xfrm>
            <a:off x="7467601" y="4953177"/>
            <a:ext cx="2438400" cy="189586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E8CC08AC-B726-1530-38CD-9CF9CF9AECED}"/>
              </a:ext>
            </a:extLst>
          </p:cNvPr>
          <p:cNvSpPr txBox="1"/>
          <p:nvPr/>
        </p:nvSpPr>
        <p:spPr>
          <a:xfrm>
            <a:off x="7745299" y="5246768"/>
            <a:ext cx="2084789" cy="2316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u="sng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Direction</a:t>
            </a:r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 :</a:t>
            </a:r>
          </a:p>
          <a:p>
            <a:endParaRPr lang="fr-FR" sz="900" dirty="0">
              <a:latin typeface="Fairwater Script" panose="020F0502020204030204" pitchFamily="2" charset="0"/>
              <a:cs typeface="Dreaming Outloud Script Pro" panose="020F0502020204030204" pitchFamily="66" charset="0"/>
            </a:endParaRPr>
          </a:p>
          <a:p>
            <a:pPr algn="ctr"/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Max </a:t>
            </a:r>
            <a:r>
              <a:rPr lang="fr-FR" sz="1200" dirty="0" err="1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Abougit</a:t>
            </a:r>
            <a:endParaRPr lang="fr-FR" sz="1200" dirty="0">
              <a:latin typeface="Fairwater Script" panose="020F0502020204030204" pitchFamily="2" charset="0"/>
              <a:cs typeface="Dreaming Outloud Script Pro" panose="020F0502020204030204" pitchFamily="66" charset="0"/>
            </a:endParaRPr>
          </a:p>
          <a:p>
            <a:pPr algn="ctr"/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  <a:hlinkClick r:id="rId10"/>
              </a:rPr>
              <a:t>m.abougit@mairie-dardilly.fr</a:t>
            </a:r>
            <a:endParaRPr lang="fr-FR" sz="1200" dirty="0">
              <a:latin typeface="Fairwater Script" panose="020F0502020204030204" pitchFamily="2" charset="0"/>
              <a:cs typeface="Dreaming Outloud Script Pro" panose="020F0502020204030204" pitchFamily="66" charset="0"/>
            </a:endParaRPr>
          </a:p>
          <a:p>
            <a:endParaRPr lang="fr-FR" sz="700" dirty="0">
              <a:latin typeface="Fairwater Script" panose="020F0502020204030204" pitchFamily="2" charset="0"/>
              <a:cs typeface="Dreaming Outloud Script Pro" panose="020F0502020204030204" pitchFamily="66" charset="0"/>
            </a:endParaRPr>
          </a:p>
          <a:p>
            <a:pPr algn="ctr"/>
            <a:r>
              <a:rPr lang="fr-FR" sz="1200" u="sng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Lieu</a:t>
            </a:r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 : </a:t>
            </a:r>
          </a:p>
          <a:p>
            <a:pPr algn="ctr"/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22 chemin de la </a:t>
            </a:r>
            <a:r>
              <a:rPr lang="fr-FR" sz="1200" dirty="0" err="1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Beffe</a:t>
            </a:r>
            <a:endParaRPr lang="fr-FR" sz="1200" dirty="0">
              <a:latin typeface="Fairwater Script" panose="020F0502020204030204" pitchFamily="2" charset="0"/>
              <a:cs typeface="Dreaming Outloud Script Pro" panose="020F0502020204030204" pitchFamily="66" charset="0"/>
            </a:endParaRPr>
          </a:p>
          <a:p>
            <a:pPr algn="ctr"/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69570 Dardilly</a:t>
            </a:r>
          </a:p>
          <a:p>
            <a:pPr algn="ctr"/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04 78 48 83 95</a:t>
            </a:r>
          </a:p>
          <a:p>
            <a:endParaRPr lang="fr-FR" sz="1100" dirty="0">
              <a:latin typeface="Fairwater Script" panose="020F0502020204030204" pitchFamily="2" charset="0"/>
              <a:cs typeface="Dreaming Outloud Script Pro" panose="020F0502020204030204" pitchFamily="66" charset="0"/>
            </a:endParaRPr>
          </a:p>
          <a:p>
            <a:endParaRPr lang="fr-FR" sz="1100" dirty="0"/>
          </a:p>
          <a:p>
            <a:endParaRPr lang="fr-FR" sz="1050" dirty="0"/>
          </a:p>
          <a:p>
            <a:endParaRPr lang="fr-FR" sz="1050" dirty="0"/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0FC841A0-ACCA-45B2-1169-88995C99CC61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047" t="5981" r="15252" b="10854"/>
          <a:stretch>
            <a:fillRect/>
          </a:stretch>
        </p:blipFill>
        <p:spPr>
          <a:xfrm>
            <a:off x="3314057" y="5580849"/>
            <a:ext cx="1686605" cy="1311340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1E32BB8E-68C5-6B4A-0055-BB47E4B7FE44}"/>
              </a:ext>
            </a:extLst>
          </p:cNvPr>
          <p:cNvSpPr txBox="1"/>
          <p:nvPr/>
        </p:nvSpPr>
        <p:spPr>
          <a:xfrm>
            <a:off x="3382433" y="5816390"/>
            <a:ext cx="157056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u="sng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Horaires </a:t>
            </a:r>
          </a:p>
          <a:p>
            <a:pPr algn="ctr"/>
            <a:r>
              <a:rPr lang="fr-FR" sz="1200" u="sng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d’accueil</a:t>
            </a:r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 :</a:t>
            </a:r>
          </a:p>
          <a:p>
            <a:pPr algn="ctr"/>
            <a:endParaRPr lang="fr-FR" sz="1200" dirty="0">
              <a:latin typeface="Fairwater Script" panose="020F0502020204030204" pitchFamily="2" charset="0"/>
              <a:cs typeface="Dreaming Outloud Script Pro" panose="020F0502020204030204" pitchFamily="66" charset="0"/>
            </a:endParaRPr>
          </a:p>
          <a:p>
            <a:pPr algn="ctr"/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7h30 – 9h30</a:t>
            </a:r>
          </a:p>
          <a:p>
            <a:pPr algn="ctr"/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16h30 – 18h30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CC36072-D5B1-AC17-A485-306F41203319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047" t="5981" r="15252" b="10854"/>
          <a:stretch>
            <a:fillRect/>
          </a:stretch>
        </p:blipFill>
        <p:spPr>
          <a:xfrm>
            <a:off x="75912" y="5110941"/>
            <a:ext cx="2235488" cy="1738098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9628C8F-CC8D-8F4E-315B-BEE212CBC0BC}"/>
              </a:ext>
            </a:extLst>
          </p:cNvPr>
          <p:cNvSpPr txBox="1"/>
          <p:nvPr/>
        </p:nvSpPr>
        <p:spPr>
          <a:xfrm>
            <a:off x="299878" y="5319873"/>
            <a:ext cx="2011522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u="sng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Inscriptions</a:t>
            </a:r>
            <a:r>
              <a:rPr lang="fr-FR" sz="12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 : </a:t>
            </a:r>
          </a:p>
          <a:p>
            <a:endParaRPr lang="fr-FR" sz="700" dirty="0">
              <a:latin typeface="Fairwater Script" panose="020F0502020204030204" pitchFamily="2" charset="0"/>
              <a:cs typeface="Dreaming Outloud Script Pro" panose="020F0502020204030204" pitchFamily="66" charset="0"/>
            </a:endParaRPr>
          </a:p>
          <a:p>
            <a:r>
              <a:rPr lang="fr-FR" sz="11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- Mme Malaisé</a:t>
            </a:r>
          </a:p>
          <a:p>
            <a:r>
              <a:rPr lang="fr-FR" sz="11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04 78 35 04 07</a:t>
            </a:r>
          </a:p>
          <a:p>
            <a:r>
              <a:rPr lang="fr-FR" sz="5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-</a:t>
            </a:r>
          </a:p>
          <a:p>
            <a:r>
              <a:rPr lang="fr-FR" sz="11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- Mme Vassal </a:t>
            </a:r>
          </a:p>
          <a:p>
            <a:r>
              <a:rPr lang="fr-FR" sz="11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04 78 35 85 06</a:t>
            </a:r>
          </a:p>
          <a:p>
            <a:r>
              <a:rPr lang="fr-FR" sz="1100" dirty="0">
                <a:latin typeface="Fairwater Script" panose="020F0502020204030204" pitchFamily="2" charset="0"/>
                <a:cs typeface="Dreaming Outloud Script Pro" panose="020F0502020204030204" pitchFamily="66" charset="0"/>
              </a:rPr>
              <a:t>Mail : </a:t>
            </a:r>
            <a:r>
              <a:rPr lang="fr-FR" sz="1100" dirty="0" err="1">
                <a:latin typeface="Fairwater Script" panose="020F0502020204030204" pitchFamily="2" charset="0"/>
                <a:cs typeface="Dreaming Outloud Script Pro" panose="020F0502020204030204" pitchFamily="66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service.enfancejeunesse</a:t>
            </a:r>
            <a:endParaRPr lang="fr-FR" sz="1100" dirty="0">
              <a:latin typeface="Fairwater Script" panose="020F0502020204030204" pitchFamily="2" charset="0"/>
              <a:cs typeface="Dreaming Outloud Script Pro" panose="020F0502020204030204" pitchFamily="66" charset="0"/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fr-FR" sz="1100" dirty="0">
                <a:latin typeface="Fairwater Script" panose="020F0502020204030204" pitchFamily="2" charset="0"/>
                <a:cs typeface="Dreaming Outloud Script Pro" panose="020F0502020204030204" pitchFamily="66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@mairie-dardilly,fr</a:t>
            </a:r>
            <a:endParaRPr lang="fr-FR" sz="1100" dirty="0">
              <a:latin typeface="Fairwater Script" panose="020F0502020204030204" pitchFamily="2" charset="0"/>
              <a:cs typeface="Dreaming Outloud Script Pro" panose="020F0502020204030204" pitchFamily="66" charset="0"/>
            </a:endParaRPr>
          </a:p>
          <a:p>
            <a:endParaRPr lang="fr-FR" sz="1100" dirty="0">
              <a:latin typeface="Fairwater Script" panose="020F0502020204030204" pitchFamily="2" charset="0"/>
              <a:cs typeface="Dreaming Outloud Script Pro" panose="020F0502020204030204" pitchFamily="66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A530E38-C2DA-5F54-0636-E58F6E259BCF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54042" y="1722729"/>
            <a:ext cx="1093239" cy="1093239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041D723-E772-73C7-E85C-C6FB30393AF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07421" y="3552300"/>
            <a:ext cx="878978" cy="87897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9D86A06-F2C7-50C3-EFB7-10A906CB9EC9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8056" y="3423526"/>
            <a:ext cx="985655" cy="97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8863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1816</TotalTime>
  <Words>168</Words>
  <Application>Microsoft Office PowerPoint</Application>
  <PresentationFormat>Format A4 (210 x 297 mm)</PresentationFormat>
  <Paragraphs>54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Fairwater Script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MILLAUD Alexandra</dc:creator>
  <cp:lastModifiedBy>VASSAL Véronique</cp:lastModifiedBy>
  <cp:revision>13</cp:revision>
  <dcterms:created xsi:type="dcterms:W3CDTF">2026-08-27T14:24:23Z</dcterms:created>
  <dcterms:modified xsi:type="dcterms:W3CDTF">2026-09-14T13:44:40Z</dcterms:modified>
</cp:coreProperties>
</file>